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9:28:00.294" v="365" actId="14100"/>
      <pc:docMkLst>
        <pc:docMk/>
      </pc:docMkLst>
      <pc:sldChg chg="addSp modSp mod">
        <pc:chgData name="박 태석" userId="d73119559fd908c0" providerId="LiveId" clId="{58417A3C-9F68-491F-9443-9DC0439BB5DC}" dt="2022-09-07T19:09:04.938" v="355" actId="14100"/>
        <pc:sldMkLst>
          <pc:docMk/>
          <pc:sldMk cId="2574802722" sldId="284"/>
        </pc:sldMkLst>
        <pc:picChg chg="add mod">
          <ac:chgData name="박 태석" userId="d73119559fd908c0" providerId="LiveId" clId="{58417A3C-9F68-491F-9443-9DC0439BB5DC}" dt="2022-09-07T19:09:04.938" v="355" actId="14100"/>
          <ac:picMkLst>
            <pc:docMk/>
            <pc:sldMk cId="2574802722" sldId="284"/>
            <ac:picMk id="6" creationId="{546E679A-3224-F662-0FC8-889A26AE2E1B}"/>
          </ac:picMkLst>
        </pc:picChg>
      </pc:sldChg>
      <pc:sldChg chg="addSp delSp modSp add mod setBg">
        <pc:chgData name="박 태석" userId="d73119559fd908c0" providerId="LiveId" clId="{58417A3C-9F68-491F-9443-9DC0439BB5DC}" dt="2022-09-07T19:28:00.294" v="365" actId="14100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del mod">
          <ac:chgData name="박 태석" userId="d73119559fd908c0" providerId="LiveId" clId="{58417A3C-9F68-491F-9443-9DC0439BB5DC}" dt="2022-09-07T19:27:24.108" v="357" actId="47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9:28:00.294" v="365" actId="14100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9:27:29.630" v="361" actId="1076"/>
          <ac:picMkLst>
            <pc:docMk/>
            <pc:sldMk cId="3181783848" sldId="291"/>
            <ac:picMk id="6" creationId="{2594509B-32C1-1316-598E-008897F9653D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del mod">
          <ac:chgData name="박 태석" userId="d73119559fd908c0" providerId="LiveId" clId="{58417A3C-9F68-491F-9443-9DC0439BB5DC}" dt="2022-09-07T19:27:21.944" v="356" actId="478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58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보지 않았던 알림 개수만큼</a:t>
            </a:r>
            <a:r>
              <a:rPr lang="en-US" altLang="ko-KR" dirty="0"/>
              <a:t> </a:t>
            </a:r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4509B-32C1-1316-598E-008897F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" y="2073226"/>
            <a:ext cx="3626036" cy="4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E679A-3224-F662-0FC8-889A26A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" y="1017292"/>
            <a:ext cx="11704402" cy="5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515319" y="4616650"/>
            <a:ext cx="3696216" cy="1442494"/>
            <a:chOff x="1515319" y="4616650"/>
            <a:chExt cx="3696216" cy="144249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319" y="4616650"/>
              <a:ext cx="3515216" cy="62873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319" y="5373248"/>
              <a:ext cx="3696216" cy="68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268</Words>
  <Application>Microsoft Office PowerPoint</Application>
  <PresentationFormat>와이드스크린</PresentationFormat>
  <Paragraphs>95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26</cp:revision>
  <dcterms:created xsi:type="dcterms:W3CDTF">2022-08-11T03:03:11Z</dcterms:created>
  <dcterms:modified xsi:type="dcterms:W3CDTF">2022-10-07T01:21:27Z</dcterms:modified>
</cp:coreProperties>
</file>